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71" r:id="rId4"/>
    <p:sldId id="272" r:id="rId5"/>
    <p:sldId id="259" r:id="rId6"/>
    <p:sldId id="261" r:id="rId7"/>
    <p:sldId id="270" r:id="rId8"/>
    <p:sldId id="273" r:id="rId9"/>
    <p:sldId id="274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03D9B-EFD8-45CA-8257-A958AE1257B4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5EE06-4131-47D4-9E8B-9E54B028C9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651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5EE06-4131-47D4-9E8B-9E54B028C9A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06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8C401-E2A7-47D6-AE29-0BA30F894B21}" type="datetimeFigureOut">
              <a:rPr lang="ru-RU" smtClean="0"/>
              <a:pPr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94930-3373-45A3-AC1E-012482499B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42984"/>
            <a:ext cx="6872808" cy="2934088"/>
          </a:xfrm>
        </p:spPr>
        <p:txBody>
          <a:bodyPr>
            <a:normAutofit fontScale="25000" lnSpcReduction="20000"/>
          </a:bodyPr>
          <a:lstStyle/>
          <a:p>
            <a:endParaRPr lang="ru-RU" sz="3600" b="1" dirty="0" smtClean="0">
              <a:solidFill>
                <a:srgbClr val="0070C0"/>
              </a:solidFill>
            </a:endParaRPr>
          </a:p>
          <a:p>
            <a:endParaRPr lang="ru-RU" sz="3600" b="1" dirty="0">
              <a:solidFill>
                <a:srgbClr val="0070C0"/>
              </a:solidFill>
            </a:endParaRPr>
          </a:p>
          <a:p>
            <a:endParaRPr lang="ru-RU" sz="3600" b="1" dirty="0" smtClean="0">
              <a:solidFill>
                <a:srgbClr val="0070C0"/>
              </a:solidFill>
            </a:endParaRPr>
          </a:p>
          <a:p>
            <a:r>
              <a:rPr lang="ru-RU" sz="1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«Самообразование как форма повышения педагогического мастерства педагогов ДОУ»</a:t>
            </a:r>
          </a:p>
          <a:p>
            <a:endParaRPr lang="ru-RU" sz="8400" b="1" dirty="0">
              <a:solidFill>
                <a:srgbClr val="0070C0"/>
              </a:solidFill>
            </a:endParaRPr>
          </a:p>
          <a:p>
            <a:endParaRPr lang="ru-RU" sz="3600" b="1" dirty="0" smtClean="0">
              <a:solidFill>
                <a:srgbClr val="0070C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                    </a:t>
            </a:r>
            <a:endParaRPr lang="ru-RU" sz="2400" b="1" dirty="0">
              <a:solidFill>
                <a:srgbClr val="002060"/>
              </a:solidFill>
            </a:endParaRP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929198"/>
            <a:ext cx="2118636" cy="1619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 ПО САМООБРАЗОВАНИЮ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</a:t>
            </a:r>
            <a:r>
              <a:rPr lang="ru-RU" sz="2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подготовительный. 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Включает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себя детальное изучение ситуации по выбранной проблеме, соответствующей научно- методической литературы (изучение литературы, проблемы).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lnSpcReduction="10000"/>
          </a:bodyPr>
          <a:lstStyle/>
          <a:p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– практический.</a:t>
            </a:r>
          </a:p>
          <a:p>
            <a:pPr algn="just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Предполагает внедрение в работу подготовленного материала. Форма представления результата работы: проведение мероприятий по теме самообразования (составление плана, организационная деятельность).</a:t>
            </a:r>
          </a:p>
          <a:p>
            <a:pPr algn="just"/>
            <a:r>
              <a:rPr lang="ru-RU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 этап – итоговый. </a:t>
            </a:r>
          </a:p>
          <a:p>
            <a:pPr algn="just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проведение диагностики с целью отслеживания результата работы, самоанализ педагогической деятельности (рефлексия).</a:t>
            </a:r>
          </a:p>
          <a:p>
            <a:pPr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Чем больше информации, методов и инструментов в своей работе использует воспитатель, тем больше эффект от его работы. Но какой бы современный компьютер и самый быстрый Интернет воспитателю не дать, самое главное – желание воспитателя и способность воспитателя творить, учиться, экспериментировать и делиться своими знаниями и опытом, приобретенными в процессе самообразования.</a:t>
            </a:r>
          </a:p>
          <a:p>
            <a:pPr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4643446"/>
            <a:ext cx="3548064" cy="2027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229600" cy="35721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229600" cy="598331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Разные источники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дают следующие определения: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целенаправленная познавательная деятельность, управляемая самой личностью для приобретения системных знаний в какой- либо области науки, культуры и т.п. («Педагогический словарь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algn="just">
              <a:buNone/>
            </a:pPr>
            <a:r>
              <a:rPr lang="ru-RU" sz="2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целенаправленная работа педагога по расширению и углублению своих теоретических знаний, совершенствованию имеющихся и приобретению новых профессиональных навыков и умений в свете современных требований педагогической и психологической наук.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процесс образования…: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*Осуществляется добровольно;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*Осуществляется сознательно;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*Планируется, управляется и контролируется самим человеком;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*Необходим для совершенствования каких - либо качеств и навыков, 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речь идет о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самообразовании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073" y="4286256"/>
            <a:ext cx="3524535" cy="2346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повышения квалификации педагогов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 курсах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методической работе детского сада, района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929066"/>
            <a:ext cx="4814899" cy="2143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/>
              <a:t> 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Мотивы, побуждающие педагога к самообразованию: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ежедневная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информацией;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творчества;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стремительный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современной науки;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происходящие в жизни общества;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конкуренция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мнение;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материальное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4429132"/>
            <a:ext cx="3143272" cy="2219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 самообразования воспитателя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1.Индивидуальная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читать, изучать, апробировать, анализировать, наблюдать и писать;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Групповая: методические объединения, семинары, практикумы, курсы повышения квалификации.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3429000"/>
            <a:ext cx="2841858" cy="297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 flipV="1">
            <a:off x="457200" y="214290"/>
            <a:ext cx="8229600" cy="603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   </a:t>
            </a:r>
            <a:r>
              <a:rPr lang="ru-RU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самообразования.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•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Телевидение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• Газеты, журналы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•Литература (методическая, научно-популярная, публицистическая, художественная и др.)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• Интернет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• Видео, аудио информация на различных носителях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• Платные курсы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• Семинары и конференции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• Мастер-классы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• Мероприятия по обмену опытом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• Экскурсии, театры, выставки, музеи, концерты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• Курсы повышения квалификации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Составляющие процесса самообразования воспитателя 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Изучать и внедрять новые педагогические технологии;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Посещать мероприятия, проводимые коллегами и участвовать в обмене опытом;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Периодически проводить самоанализ своей профессиональной деятельности;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Совершенствовать свои знания в области классической и современной педагогики и психологии;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Систематически интересоваться событиями современной экономической, политической и культурной жизни;</a:t>
            </a:r>
          </a:p>
          <a:p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Повышать уровень эрудиции, правовой и общей культуры.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5214950"/>
            <a:ext cx="15001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самообразования: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Доклады, выступления по итогам работы;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Составление картотеки по теме; 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пособия, сценарии, статьи, программы, исследования, проекты; 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перспективного плана работы  с детьми;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выставки работ детей или педагога по теме самообразования; 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новых форм, методов и приемов обучения; </a:t>
            </a: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проведение открытых мероприятий по собственным, новаторским технологиям</a:t>
            </a:r>
            <a:endParaRPr lang="ru-RU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402</Words>
  <Application>Microsoft Office PowerPoint</Application>
  <PresentationFormat>Экран (4:3)</PresentationFormat>
  <Paragraphs>69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«Репьевский детский сад «Солнышко»</dc:title>
  <dc:creator>Богдан</dc:creator>
  <cp:lastModifiedBy>МАДОУ ДС-35 (DS35-3)</cp:lastModifiedBy>
  <cp:revision>61</cp:revision>
  <dcterms:created xsi:type="dcterms:W3CDTF">2022-01-23T06:11:03Z</dcterms:created>
  <dcterms:modified xsi:type="dcterms:W3CDTF">2022-09-20T10:49:09Z</dcterms:modified>
</cp:coreProperties>
</file>